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312C86-51F4-402A-B586-832E1D77DCD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D1E8F2-C7D8-477C-8226-F86CBEF3D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eldstudies@byu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6300" y="748605"/>
            <a:ext cx="739140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can’t get a job without </a:t>
            </a:r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experience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    I can’t get experience without a </a:t>
            </a:r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job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en-US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 now you can!</a:t>
            </a:r>
            <a:endParaRPr lang="en-US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02359"/>
            <a:ext cx="8229600" cy="769441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On-Campus Internships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818" y="3040559"/>
            <a:ext cx="82296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Bus M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494R -01 Fall 2013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818" y="3810000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0" lvl="5" indent="-285750">
              <a:buFont typeface="Arial" pitchFamily="34" charset="0"/>
              <a:buChar char="•"/>
            </a:pPr>
            <a:r>
              <a:rPr lang="en-US" dirty="0" smtClean="0"/>
              <a:t>Try out a job related to your major. 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en-US" dirty="0" smtClean="0"/>
              <a:t>Build your resume. </a:t>
            </a:r>
          </a:p>
          <a:p>
            <a:pPr marL="2571750" lvl="5" indent="-285750">
              <a:buFont typeface="Arial" pitchFamily="34" charset="0"/>
              <a:buChar char="•"/>
            </a:pPr>
            <a:r>
              <a:rPr lang="en-US" dirty="0" smtClean="0"/>
              <a:t>Increase capabilities. </a:t>
            </a:r>
          </a:p>
          <a:p>
            <a:endParaRPr lang="en-US" dirty="0"/>
          </a:p>
          <a:p>
            <a:r>
              <a:rPr lang="en-US" dirty="0" smtClean="0"/>
              <a:t>Online</a:t>
            </a:r>
            <a:r>
              <a:rPr lang="en-US" dirty="0"/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OCI.BYU.EDU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Send questions to </a:t>
            </a:r>
            <a:r>
              <a:rPr lang="en-US" dirty="0">
                <a:ln>
                  <a:solidFill>
                    <a:schemeClr val="tx2">
                      <a:lumMod val="50000"/>
                    </a:schemeClr>
                  </a:solidFill>
                </a:ln>
                <a:hlinkClick r:id="rId2"/>
              </a:rPr>
              <a:t>fieldstudies@byu.edu</a:t>
            </a:r>
            <a:endParaRPr lang="en-US" dirty="0">
              <a:ln>
                <a:solidFill>
                  <a:schemeClr val="tx2">
                    <a:lumMod val="50000"/>
                  </a:schemeClr>
                </a:solidFill>
              </a:ln>
            </a:endParaRPr>
          </a:p>
          <a:p>
            <a:endParaRPr lang="en-US" dirty="0" smtClean="0"/>
          </a:p>
          <a:p>
            <a:r>
              <a:rPr lang="en-US" dirty="0" smtClean="0"/>
              <a:t>Internship </a:t>
            </a:r>
            <a:r>
              <a:rPr lang="en-US" dirty="0"/>
              <a:t>teams </a:t>
            </a:r>
            <a:r>
              <a:rPr lang="en-US" dirty="0" smtClean="0"/>
              <a:t>to be </a:t>
            </a:r>
            <a:r>
              <a:rPr lang="en-US" dirty="0"/>
              <a:t>created </a:t>
            </a:r>
            <a:r>
              <a:rPr lang="en-US" dirty="0" smtClean="0"/>
              <a:t>from mid-August</a:t>
            </a:r>
            <a:r>
              <a:rPr lang="en-US" dirty="0"/>
              <a:t> </a:t>
            </a:r>
            <a:r>
              <a:rPr lang="en-US" dirty="0" smtClean="0"/>
              <a:t>to mid-September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762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to all students!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3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67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2</vt:lpstr>
      <vt:lpstr>Austin</vt:lpstr>
      <vt:lpstr>PowerPoint Presentation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440-ptstu</dc:creator>
  <cp:lastModifiedBy>Karen Christensen</cp:lastModifiedBy>
  <cp:revision>17</cp:revision>
  <dcterms:created xsi:type="dcterms:W3CDTF">2010-11-23T00:06:42Z</dcterms:created>
  <dcterms:modified xsi:type="dcterms:W3CDTF">2013-08-13T17:27:40Z</dcterms:modified>
</cp:coreProperties>
</file>